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5" r:id="rId2"/>
    <p:sldId id="306" r:id="rId3"/>
    <p:sldId id="30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78" y="240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Checkup</a:t>
          </a:r>
          <a:r>
            <a:rPr lang="en-IN" sz="1800" dirty="0" smtClean="0"/>
            <a:t> for oral habits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Occlusal</a:t>
          </a:r>
          <a:r>
            <a:rPr lang="en-IN" sz="2000" dirty="0" smtClean="0"/>
            <a:t> equilibration.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Caries control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1789B9B8-4CAE-4FD7-82B2-0D3CCE46DD40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Space maintainers</a:t>
          </a:r>
          <a:endParaRPr lang="en-IN" sz="1800" dirty="0"/>
        </a:p>
      </dgm:t>
    </dgm:pt>
    <dgm:pt modelId="{3832EFE3-0827-4EE0-953C-5A2E0A8ECFC5}" type="parTrans" cxnId="{251958D0-41D1-400A-B736-4782780B4E6F}">
      <dgm:prSet/>
      <dgm:spPr/>
    </dgm:pt>
    <dgm:pt modelId="{2E6BF7D9-8C53-4DF9-932D-324E4B484D55}" type="sibTrans" cxnId="{251958D0-41D1-400A-B736-4782780B4E6F}">
      <dgm:prSet/>
      <dgm:spPr/>
    </dgm:pt>
    <dgm:pt modelId="{C4EA9F6D-996B-4173-AF93-EDB6EC28AE5D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Serial extraction </a:t>
          </a:r>
          <a:endParaRPr lang="en-IN" sz="1800" dirty="0"/>
        </a:p>
      </dgm:t>
    </dgm:pt>
    <dgm:pt modelId="{8D2BC4E4-91D2-41B9-AECA-4EE73940F8BF}" type="parTrans" cxnId="{C3E534ED-7060-4B56-852A-DCD049F2397C}">
      <dgm:prSet/>
      <dgm:spPr/>
    </dgm:pt>
    <dgm:pt modelId="{8956E4B4-0B47-4FBE-82AB-A38E13A3A218}" type="sibTrans" cxnId="{C3E534ED-7060-4B56-852A-DCD049F2397C}">
      <dgm:prSet/>
      <dgm:spPr/>
    </dgm:pt>
    <dgm:pt modelId="{4FD827FF-154E-40AD-9EC8-EF4138E193C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Space </a:t>
          </a:r>
          <a:r>
            <a:rPr lang="en-IN" sz="1800" dirty="0" err="1" smtClean="0"/>
            <a:t>regainers</a:t>
          </a:r>
          <a:r>
            <a:rPr lang="en-IN" sz="1800" dirty="0" smtClean="0"/>
            <a:t> </a:t>
          </a:r>
          <a:endParaRPr lang="en-IN" sz="1800" dirty="0"/>
        </a:p>
      </dgm:t>
    </dgm:pt>
    <dgm:pt modelId="{9BBA7074-4041-4923-9FF6-61A62449D4B4}" type="parTrans" cxnId="{3618F6C8-6390-4B6E-98CA-907A9034C32A}">
      <dgm:prSet/>
      <dgm:spPr/>
    </dgm:pt>
    <dgm:pt modelId="{3108A677-2AA7-43CC-B594-CE113628A4A9}" type="sibTrans" cxnId="{3618F6C8-6390-4B6E-98CA-907A9034C32A}">
      <dgm:prSet/>
      <dgm:spPr/>
    </dgm:pt>
    <dgm:pt modelId="{4776A582-D8A2-44ED-89D4-DE2593457A35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Muscle exercises</a:t>
          </a:r>
          <a:endParaRPr lang="en-IN" sz="2000" dirty="0"/>
        </a:p>
      </dgm:t>
    </dgm:pt>
    <dgm:pt modelId="{2F3354F0-D52F-430F-9215-15BA6213BF91}" type="parTrans" cxnId="{13F3E8CE-B92C-4067-8294-428B2F6BC492}">
      <dgm:prSet/>
      <dgm:spPr/>
    </dgm:pt>
    <dgm:pt modelId="{3BDE524C-8D90-476B-AA68-037052EA23B1}" type="sibTrans" cxnId="{13F3E8CE-B92C-4067-8294-428B2F6BC492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543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X="-543" custLinFactNeighborY="-588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1D1FA32-76D7-4128-B89F-71EF469A48C1}" type="presOf" srcId="{B36805F1-1A26-4EA3-9773-7CB7D0B74A47}" destId="{33B8C528-80B2-472D-9692-8F1788AB7EC9}" srcOrd="0" destOrd="0" presId="urn:microsoft.com/office/officeart/2005/8/layout/vList5"/>
    <dgm:cxn modelId="{D68B8CB4-5404-4763-A3C2-169DC4263058}" type="presOf" srcId="{85681603-BE50-42FD-A9CC-64FFB9A98157}" destId="{CF365A74-CAAD-414D-A1D9-DFD9ADC1E2B8}" srcOrd="0" destOrd="0" presId="urn:microsoft.com/office/officeart/2005/8/layout/vList5"/>
    <dgm:cxn modelId="{C3E534ED-7060-4B56-852A-DCD049F2397C}" srcId="{69D16008-07C8-4217-92C4-09136E1731E2}" destId="{C4EA9F6D-996B-4173-AF93-EDB6EC28AE5D}" srcOrd="2" destOrd="0" parTransId="{8D2BC4E4-91D2-41B9-AECA-4EE73940F8BF}" sibTransId="{8956E4B4-0B47-4FBE-82AB-A38E13A3A218}"/>
    <dgm:cxn modelId="{B293427D-1475-4B2B-A42C-DDBBCDD7B030}" type="presOf" srcId="{C4EA9F6D-996B-4173-AF93-EDB6EC28AE5D}" destId="{F1D7AD5C-DB44-4A19-8B7F-FADF354433E5}" srcOrd="0" destOrd="2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78CF5FB4-9D71-4C01-A43D-ACF5ACAC5761}" type="presOf" srcId="{4776A582-D8A2-44ED-89D4-DE2593457A35}" destId="{E67F6727-7A83-4D6F-B692-20DDFF77EE91}" srcOrd="0" destOrd="1" presId="urn:microsoft.com/office/officeart/2005/8/layout/vList5"/>
    <dgm:cxn modelId="{26E2A032-9150-44A0-8B2E-9EE47690691C}" type="presOf" srcId="{A941703B-3989-4CCF-82DF-D90B0FAABB1E}" destId="{9C9D0967-FA58-46BA-9235-5B5B6530A1AA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3618F6C8-6390-4B6E-98CA-907A9034C32A}" srcId="{A941703B-3989-4CCF-82DF-D90B0FAABB1E}" destId="{4FD827FF-154E-40AD-9EC8-EF4138E193C5}" srcOrd="1" destOrd="0" parTransId="{9BBA7074-4041-4923-9FF6-61A62449D4B4}" sibTransId="{3108A677-2AA7-43CC-B594-CE113628A4A9}"/>
    <dgm:cxn modelId="{8569CA0C-985B-48B3-BF78-7E8F2A6205AA}" type="presOf" srcId="{B638C75D-5E26-4E3D-A5D4-23250FFCC06C}" destId="{F1D7AD5C-DB44-4A19-8B7F-FADF354433E5}" srcOrd="0" destOrd="0" presId="urn:microsoft.com/office/officeart/2005/8/layout/vList5"/>
    <dgm:cxn modelId="{BC4CF05E-06A0-450E-9A83-D651937A9F99}" type="presOf" srcId="{C359A1FE-0145-4C64-A42E-34284E3F2E08}" destId="{ED89CD7F-7917-4904-80B4-783F736258A1}" srcOrd="0" destOrd="0" presId="urn:microsoft.com/office/officeart/2005/8/layout/vList5"/>
    <dgm:cxn modelId="{BF9560D9-9C4A-41F3-9021-A0FD40EEF800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13F3E8CE-B92C-4067-8294-428B2F6BC492}" srcId="{85681603-BE50-42FD-A9CC-64FFB9A98157}" destId="{4776A582-D8A2-44ED-89D4-DE2593457A35}" srcOrd="1" destOrd="0" parTransId="{2F3354F0-D52F-430F-9215-15BA6213BF91}" sibTransId="{3BDE524C-8D90-476B-AA68-037052EA23B1}"/>
    <dgm:cxn modelId="{2F107B3A-930B-4899-9573-83829AB0CB92}" type="presOf" srcId="{4FD827FF-154E-40AD-9EC8-EF4138E193C5}" destId="{ED89CD7F-7917-4904-80B4-783F736258A1}" srcOrd="0" destOrd="1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56FBE5FE-7A27-4388-B7AD-E15065DB18BF}" type="presOf" srcId="{1789B9B8-4CAE-4FD7-82B2-0D3CCE46DD40}" destId="{F1D7AD5C-DB44-4A19-8B7F-FADF354433E5}" srcOrd="0" destOrd="1" presId="urn:microsoft.com/office/officeart/2005/8/layout/vList5"/>
    <dgm:cxn modelId="{427B7D42-91A8-4099-8A71-06E381080BE5}" type="presOf" srcId="{CF78353C-ED4A-44F8-82B9-AB8E4EAFD0F1}" destId="{E67F6727-7A83-4D6F-B692-20DDFF77EE91}" srcOrd="0" destOrd="0" presId="urn:microsoft.com/office/officeart/2005/8/layout/vList5"/>
    <dgm:cxn modelId="{251958D0-41D1-400A-B736-4782780B4E6F}" srcId="{69D16008-07C8-4217-92C4-09136E1731E2}" destId="{1789B9B8-4CAE-4FD7-82B2-0D3CCE46DD40}" srcOrd="1" destOrd="0" parTransId="{3832EFE3-0827-4EE0-953C-5A2E0A8ECFC5}" sibTransId="{2E6BF7D9-8C53-4DF9-932D-324E4B484D55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24634217-CEEF-473F-896F-5E7A58C1E6C1}" type="presParOf" srcId="{33B8C528-80B2-472D-9692-8F1788AB7EC9}" destId="{DD4A62C7-52B3-4878-BF01-E85F977063BD}" srcOrd="0" destOrd="0" presId="urn:microsoft.com/office/officeart/2005/8/layout/vList5"/>
    <dgm:cxn modelId="{07247B01-323F-4B12-A3BD-B48855F46BAC}" type="presParOf" srcId="{DD4A62C7-52B3-4878-BF01-E85F977063BD}" destId="{D4CBDBA8-A4E6-4F9A-B98A-1579BA25CE39}" srcOrd="0" destOrd="0" presId="urn:microsoft.com/office/officeart/2005/8/layout/vList5"/>
    <dgm:cxn modelId="{9EC789B3-11D6-49B0-8241-81438CFD08A9}" type="presParOf" srcId="{DD4A62C7-52B3-4878-BF01-E85F977063BD}" destId="{F1D7AD5C-DB44-4A19-8B7F-FADF354433E5}" srcOrd="1" destOrd="0" presId="urn:microsoft.com/office/officeart/2005/8/layout/vList5"/>
    <dgm:cxn modelId="{488A2A59-DE32-4335-AA8F-8E4F9A248FAB}" type="presParOf" srcId="{33B8C528-80B2-472D-9692-8F1788AB7EC9}" destId="{C20CC4C3-A18D-47A0-B61A-C86FAC7878AB}" srcOrd="1" destOrd="0" presId="urn:microsoft.com/office/officeart/2005/8/layout/vList5"/>
    <dgm:cxn modelId="{61A92F82-C8EE-437B-ACE1-0C79F870550E}" type="presParOf" srcId="{33B8C528-80B2-472D-9692-8F1788AB7EC9}" destId="{54A3307B-93E8-4A13-9DC4-895525361CF7}" srcOrd="2" destOrd="0" presId="urn:microsoft.com/office/officeart/2005/8/layout/vList5"/>
    <dgm:cxn modelId="{254CF3AE-1B9F-4254-95B9-52436AD95DFD}" type="presParOf" srcId="{54A3307B-93E8-4A13-9DC4-895525361CF7}" destId="{9C9D0967-FA58-46BA-9235-5B5B6530A1AA}" srcOrd="0" destOrd="0" presId="urn:microsoft.com/office/officeart/2005/8/layout/vList5"/>
    <dgm:cxn modelId="{49FEBA9D-2F8A-497C-BA12-98A0651C2C7D}" type="presParOf" srcId="{54A3307B-93E8-4A13-9DC4-895525361CF7}" destId="{ED89CD7F-7917-4904-80B4-783F736258A1}" srcOrd="1" destOrd="0" presId="urn:microsoft.com/office/officeart/2005/8/layout/vList5"/>
    <dgm:cxn modelId="{345B73D6-01F9-461D-8E58-89C91FEA89FD}" type="presParOf" srcId="{33B8C528-80B2-472D-9692-8F1788AB7EC9}" destId="{644D8222-4A71-4720-8FA7-1D26A5AFF0B5}" srcOrd="3" destOrd="0" presId="urn:microsoft.com/office/officeart/2005/8/layout/vList5"/>
    <dgm:cxn modelId="{E89064A3-F2B3-4A01-9784-8F356EDACCAE}" type="presParOf" srcId="{33B8C528-80B2-472D-9692-8F1788AB7EC9}" destId="{AFE0987D-7B5A-4C81-BA3B-2D2739472C53}" srcOrd="4" destOrd="0" presId="urn:microsoft.com/office/officeart/2005/8/layout/vList5"/>
    <dgm:cxn modelId="{4602CCDD-DFE3-42C4-9586-0531A9D5D938}" type="presParOf" srcId="{AFE0987D-7B5A-4C81-BA3B-2D2739472C53}" destId="{CF365A74-CAAD-414D-A1D9-DFD9ADC1E2B8}" srcOrd="0" destOrd="0" presId="urn:microsoft.com/office/officeart/2005/8/layout/vList5"/>
    <dgm:cxn modelId="{F56344D1-1CE7-4C64-96A4-ED394BCD0CDA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342739118" r:id="rId1"/>
    <p:sldLayoutId id="2342739119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PREVENTIVE AND INTERCEPTIVE ORTHODONTIC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76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Preventive</a:t>
                      </a:r>
                      <a:r>
                        <a:rPr lang="en-US" baseline="0" dirty="0" smtClean="0"/>
                        <a:t> orthodontics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Interceptive orthodontics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Procedures undertaken in preventive and interceptive orthodontics.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5334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</Words>
  <Application>Microsoft Office PowerPoint</Application>
  <PresentationFormat>Custom</PresentationFormat>
  <Paragraphs>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2022-05-28T07:27:19Z</dcterms:created>
  <dcterms:modified xsi:type="dcterms:W3CDTF">2022-07-05T07:11:59Z</dcterms:modified>
  <cp:category/>
</cp:coreProperties>
</file>